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7" r:id="rId1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270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B83B64A-E75F-3537-6388-28DD1B673F7B}"/>
              </a:ext>
            </a:extLst>
          </p:cNvPr>
          <p:cNvSpPr txBox="1"/>
          <p:nvPr/>
        </p:nvSpPr>
        <p:spPr>
          <a:xfrm>
            <a:off x="1156583" y="3206994"/>
            <a:ext cx="4544834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7000" dirty="0"/>
              <a:t>表紙</a:t>
            </a:r>
          </a:p>
        </p:txBody>
      </p:sp>
    </p:spTree>
    <p:extLst>
      <p:ext uri="{BB962C8B-B14F-4D97-AF65-F5344CB8AC3E}">
        <p14:creationId xmlns:p14="http://schemas.microsoft.com/office/powerpoint/2010/main" val="2089458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B9035-9EF3-27F5-D698-20718E0A3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EB0574-3DF4-4748-F0CE-6D4909C85384}"/>
              </a:ext>
            </a:extLst>
          </p:cNvPr>
          <p:cNvSpPr txBox="1"/>
          <p:nvPr/>
        </p:nvSpPr>
        <p:spPr>
          <a:xfrm>
            <a:off x="258901" y="4445168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000" dirty="0"/>
              <a:t>ムービー制作秘話</a:t>
            </a:r>
          </a:p>
        </p:txBody>
      </p:sp>
    </p:spTree>
    <p:extLst>
      <p:ext uri="{BB962C8B-B14F-4D97-AF65-F5344CB8AC3E}">
        <p14:creationId xmlns:p14="http://schemas.microsoft.com/office/powerpoint/2010/main" val="126475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F7E4A-5540-40B4-B327-07850C74E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1C8FD0D-BA1C-C90C-3057-A7E28C4B0064}"/>
              </a:ext>
            </a:extLst>
          </p:cNvPr>
          <p:cNvSpPr txBox="1"/>
          <p:nvPr/>
        </p:nvSpPr>
        <p:spPr>
          <a:xfrm>
            <a:off x="374317" y="4399002"/>
            <a:ext cx="610936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600" dirty="0"/>
              <a:t>ブース関連秘話</a:t>
            </a:r>
          </a:p>
        </p:txBody>
      </p:sp>
    </p:spTree>
    <p:extLst>
      <p:ext uri="{BB962C8B-B14F-4D97-AF65-F5344CB8AC3E}">
        <p14:creationId xmlns:p14="http://schemas.microsoft.com/office/powerpoint/2010/main" val="280952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62801-07AB-E55E-4812-08923FFF1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 descr="男, 写真, 雪, 女性 が含まれている画像&#10;&#10;自動的に生成された説明">
            <a:extLst>
              <a:ext uri="{FF2B5EF4-FFF2-40B4-BE49-F238E27FC236}">
                <a16:creationId xmlns:a16="http://schemas.microsoft.com/office/drawing/2014/main" id="{3816CD07-66A3-90C8-FFF0-C61FBBBE8D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4313"/>
            <a:ext cx="6886575" cy="412689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EDA588C-7F81-5DAA-C2B1-58B212D63C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" y="2963374"/>
            <a:ext cx="6845605" cy="385065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D82F472-D151-F24F-A4BB-62A0453FD64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" y="6814026"/>
            <a:ext cx="6886575" cy="3491854"/>
          </a:xfrm>
          <a:prstGeom prst="rect">
            <a:avLst/>
          </a:prstGeom>
        </p:spPr>
      </p:pic>
      <p:pic>
        <p:nvPicPr>
          <p:cNvPr id="18" name="図 17" descr="手を広げる男性&#10;&#10;中程度の精度で自動的に生成された説明">
            <a:extLst>
              <a:ext uri="{FF2B5EF4-FFF2-40B4-BE49-F238E27FC236}">
                <a16:creationId xmlns:a16="http://schemas.microsoft.com/office/drawing/2014/main" id="{A604654D-2D5F-1F09-234B-D83AC3D0D4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95973">
            <a:off x="-111687" y="1829072"/>
            <a:ext cx="6845606" cy="576851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3" name="図 2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BC32F59F-9A40-C028-FD65-938178BDC1A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994" y="7355771"/>
            <a:ext cx="5440490" cy="2550229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AE80194-5C23-DB0E-0CFB-84A3529C0D33}"/>
              </a:ext>
            </a:extLst>
          </p:cNvPr>
          <p:cNvSpPr txBox="1"/>
          <p:nvPr/>
        </p:nvSpPr>
        <p:spPr>
          <a:xfrm>
            <a:off x="12395" y="-72860"/>
            <a:ext cx="695575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6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これはペンギンの</a:t>
            </a:r>
            <a:endParaRPr kumimoji="1" lang="en-US" altLang="ja-JP" sz="6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どきどきファンタジア" panose="02000900000000000000" pitchFamily="50" charset="-128"/>
              <a:ea typeface="どきどきファンタジア" panose="02000900000000000000" pitchFamily="50" charset="-128"/>
            </a:endParaRPr>
          </a:p>
          <a:p>
            <a:pPr algn="ctr"/>
            <a:r>
              <a:rPr kumimoji="1" lang="ja-JP" altLang="en-US" sz="6600" dirty="0">
                <a:solidFill>
                  <a:schemeClr val="bg1"/>
                </a:solidFill>
                <a:effectLst>
                  <a:glow rad="101600">
                    <a:srgbClr val="FF0000">
                      <a:alpha val="6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生存記録</a:t>
            </a:r>
          </a:p>
        </p:txBody>
      </p: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F2818661-6EE2-0EFA-3AFE-B2524439FF75}"/>
              </a:ext>
            </a:extLst>
          </p:cNvPr>
          <p:cNvGrpSpPr/>
          <p:nvPr/>
        </p:nvGrpSpPr>
        <p:grpSpPr>
          <a:xfrm>
            <a:off x="293501" y="7933864"/>
            <a:ext cx="1414258" cy="1881333"/>
            <a:chOff x="49232" y="7942456"/>
            <a:chExt cx="1414258" cy="1881333"/>
          </a:xfrm>
          <a:effectLst>
            <a:glow rad="228600">
              <a:schemeClr val="accent4">
                <a:satMod val="175000"/>
                <a:alpha val="40000"/>
              </a:schemeClr>
            </a:glow>
          </a:effectLst>
        </p:grpSpPr>
        <p:pic>
          <p:nvPicPr>
            <p:cNvPr id="12" name="図 11" descr="雪, 紙, 覆い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4FD53B76-6B84-A7D5-B871-51C8ACE7E3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32" y="7942456"/>
              <a:ext cx="942839" cy="1108250"/>
            </a:xfrm>
            <a:prstGeom prst="rect">
              <a:avLst/>
            </a:prstGeom>
          </p:spPr>
        </p:pic>
        <p:pic>
          <p:nvPicPr>
            <p:cNvPr id="13" name="図 12" descr="雪, 紙, 覆い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0F5A9EA0-544D-45FD-D0F5-DAAF67C4C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651" y="8715539"/>
              <a:ext cx="942839" cy="1108250"/>
            </a:xfrm>
            <a:prstGeom prst="rect">
              <a:avLst/>
            </a:prstGeom>
          </p:spPr>
        </p:pic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E1EB4ACD-777C-8C66-6C2C-1E67013BDE4E}"/>
              </a:ext>
            </a:extLst>
          </p:cNvPr>
          <p:cNvGrpSpPr/>
          <p:nvPr/>
        </p:nvGrpSpPr>
        <p:grpSpPr>
          <a:xfrm>
            <a:off x="2196288" y="5612049"/>
            <a:ext cx="1885678" cy="1912203"/>
            <a:chOff x="2201813" y="5642404"/>
            <a:chExt cx="1885678" cy="1912203"/>
          </a:xfrm>
          <a:effectLst>
            <a:glow rad="228600">
              <a:schemeClr val="accent4">
                <a:satMod val="175000"/>
                <a:alpha val="40000"/>
              </a:schemeClr>
            </a:glow>
          </a:effectLst>
        </p:grpSpPr>
        <p:pic>
          <p:nvPicPr>
            <p:cNvPr id="14" name="図 13" descr="雪, 紙, 覆い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D6F63BEB-CEEB-27E8-491D-C2D453D93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1813" y="5642404"/>
              <a:ext cx="942839" cy="1108250"/>
            </a:xfrm>
            <a:prstGeom prst="rect">
              <a:avLst/>
            </a:prstGeom>
          </p:spPr>
        </p:pic>
        <p:pic>
          <p:nvPicPr>
            <p:cNvPr id="15" name="図 14" descr="雪, 紙, 覆い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59226180-6FBC-B308-F7C3-6350CF3AF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4652" y="5696546"/>
              <a:ext cx="942839" cy="1108250"/>
            </a:xfrm>
            <a:prstGeom prst="rect">
              <a:avLst/>
            </a:prstGeom>
          </p:spPr>
        </p:pic>
        <p:pic>
          <p:nvPicPr>
            <p:cNvPr id="17" name="図 16" descr="雪, 紙, 覆い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C22D64E7-DD16-7ECC-F4EA-07D24D54D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3428" y="6446357"/>
              <a:ext cx="942839" cy="1108250"/>
            </a:xfrm>
            <a:prstGeom prst="rect">
              <a:avLst/>
            </a:prstGeom>
          </p:spPr>
        </p:pic>
      </p:grpSp>
      <p:pic>
        <p:nvPicPr>
          <p:cNvPr id="19" name="図 18" descr="雪, 紙, 覆い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109DE305-986A-5063-49A5-116DCA9E01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33" y="1213421"/>
            <a:ext cx="942839" cy="1108250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29" name="図 28" descr="プールの中にいる鳥の絵&#10;&#10;低い精度で自動的に生成された説明">
            <a:extLst>
              <a:ext uri="{FF2B5EF4-FFF2-40B4-BE49-F238E27FC236}">
                <a16:creationId xmlns:a16="http://schemas.microsoft.com/office/drawing/2014/main" id="{9A1FB28D-3638-0CA3-A258-CCB5747AAA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87" b="91345" l="7079" r="96870">
                        <a14:foregroundMark x1="8005" y1="29758" x2="7079" y2="31558"/>
                        <a14:foregroundMark x1="22951" y1="91478" x2="22951" y2="91478"/>
                        <a14:foregroundMark x1="95231" y1="38216" x2="96870" y2="41145"/>
                        <a14:backgroundMark x1="34575" y1="33023" x2="34575" y2="33023"/>
                        <a14:backgroundMark x1="30626" y1="14780" x2="35022" y2="37150"/>
                        <a14:backgroundMark x1="21684" y1="25566" x2="21684" y2="25566"/>
                        <a14:backgroundMark x1="91431" y1="44208" x2="91431" y2="44208"/>
                        <a14:backgroundMark x1="95007" y1="43808" x2="92921" y2="41944"/>
                        <a14:backgroundMark x1="92921" y1="43009" x2="91058" y2="41944"/>
                        <a14:backgroundMark x1="95604" y1="43409" x2="92325" y2="43009"/>
                        <a14:backgroundMark x1="94784" y1="42344" x2="94784" y2="42344"/>
                        <a14:backgroundMark x1="66692" y1="43409" x2="64829" y2="46338"/>
                        <a14:backgroundMark x1="95619" y1="42901" x2="96870" y2="43409"/>
                        <a14:backgroundMark x1="9389" y1="27430" x2="11475" y2="24767"/>
                        <a14:backgroundMark x1="8122" y1="27430" x2="11252" y2="270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966" y="1798297"/>
            <a:ext cx="2680088" cy="1499811"/>
          </a:xfrm>
          <a:prstGeom prst="rect">
            <a:avLst/>
          </a:prstGeom>
          <a:effectLst>
            <a:glow rad="228600">
              <a:srgbClr val="FF0000">
                <a:alpha val="40000"/>
              </a:srgbClr>
            </a:glow>
          </a:effectLst>
        </p:spPr>
      </p:pic>
      <p:pic>
        <p:nvPicPr>
          <p:cNvPr id="31" name="図 30" descr="座る, テーブル, 探す, フロント が含まれている画像&#10;&#10;自動的に生成された説明">
            <a:extLst>
              <a:ext uri="{FF2B5EF4-FFF2-40B4-BE49-F238E27FC236}">
                <a16:creationId xmlns:a16="http://schemas.microsoft.com/office/drawing/2014/main" id="{8D31DA72-76AC-2366-CF62-D9FBDC6B5D8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531" b="91667" l="9905" r="89857">
                        <a14:foregroundMark x1="22076" y1="33475" x2="27685" y2="39266"/>
                        <a14:foregroundMark x1="48687" y1="39831" x2="41766" y2="39266"/>
                        <a14:foregroundMark x1="31384" y1="49576" x2="35442" y2="48729"/>
                        <a14:foregroundMark x1="39737" y1="57486" x2="42005" y2="59322"/>
                        <a14:foregroundMark x1="24702" y1="7486" x2="28759" y2="7486"/>
                        <a14:foregroundMark x1="54057" y1="88701" x2="62172" y2="91667"/>
                        <a14:foregroundMark x1="62172" y1="91667" x2="62530" y2="91667"/>
                        <a14:foregroundMark x1="26014" y1="3531" x2="28998" y2="42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903" y="2367833"/>
            <a:ext cx="2279783" cy="1926118"/>
          </a:xfrm>
          <a:prstGeom prst="rect">
            <a:avLst/>
          </a:prstGeom>
          <a:effectLst>
            <a:glow rad="228600">
              <a:srgbClr val="C00000">
                <a:alpha val="40000"/>
              </a:srgbClr>
            </a:glow>
          </a:effectLst>
        </p:spPr>
      </p:pic>
      <p:pic>
        <p:nvPicPr>
          <p:cNvPr id="33" name="図 32" descr="プールの中で椅子に座っている&#10;&#10;中程度の精度で自動的に生成された説明">
            <a:extLst>
              <a:ext uri="{FF2B5EF4-FFF2-40B4-BE49-F238E27FC236}">
                <a16:creationId xmlns:a16="http://schemas.microsoft.com/office/drawing/2014/main" id="{AA596199-3142-AF7E-C37A-3DA0119FECF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924" b="93257" l="9992" r="89927">
                        <a14:foregroundMark x1="61483" y1="92494" x2="68332" y2="932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023" y="2965653"/>
            <a:ext cx="3286125" cy="2081301"/>
          </a:xfrm>
          <a:prstGeom prst="rect">
            <a:avLst/>
          </a:prstGeom>
          <a:effectLst>
            <a:glow rad="228600">
              <a:srgbClr val="FF0000">
                <a:alpha val="4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54403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0E54A-9149-5F3E-0DF8-6CBF83665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E3C0E-0B06-D55F-15F1-ECC531F716AB}"/>
              </a:ext>
            </a:extLst>
          </p:cNvPr>
          <p:cNvSpPr txBox="1"/>
          <p:nvPr/>
        </p:nvSpPr>
        <p:spPr>
          <a:xfrm>
            <a:off x="258901" y="3675727"/>
            <a:ext cx="63401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メンバー紹介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1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504646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92808-AA9D-EA38-046F-73EB99087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ABA5790-71CB-EA4D-9067-FCF8E6024729}"/>
              </a:ext>
            </a:extLst>
          </p:cNvPr>
          <p:cNvSpPr txBox="1"/>
          <p:nvPr/>
        </p:nvSpPr>
        <p:spPr>
          <a:xfrm>
            <a:off x="258901" y="3675727"/>
            <a:ext cx="63401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メンバー紹介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2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393346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028FC-DD8F-5E23-3724-F4EB07C8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6EA810A-52D7-EEA5-00D3-936C75394DE0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1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66934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6B3DB-781D-75B5-1349-0DE14582C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0E034B3-2F35-6CA0-5BA4-F6F24DB44186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2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54055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7353A-26D3-1841-0AFA-16011FF88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1C09CE8-E862-6C34-97F8-FB9D9885D3B7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3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176486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C3B0-A1F6-6ED8-1D47-96FEDD396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2E17981-737A-4F4C-C556-54E0C8BFE669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4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4022684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B986-4161-E89B-FB30-EA8679590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C72A473-FDCA-4308-424B-1388E59FD243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5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30764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F183F-E36C-6641-1B7B-C4CDF1CCC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7A52B77-2FC6-A0A2-2C6E-2B3B586CC7F9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6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755412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Words>57</Words>
  <Application>Microsoft Office PowerPoint</Application>
  <PresentationFormat>A4 210 x 297 mm</PresentationFormat>
  <Paragraphs>27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どきどきファンタジア</vt:lpstr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221134@st.yoshida-g.ac.jp</dc:creator>
  <cp:lastModifiedBy>友貴 早川</cp:lastModifiedBy>
  <cp:revision>12</cp:revision>
  <dcterms:created xsi:type="dcterms:W3CDTF">2025-02-03T00:23:10Z</dcterms:created>
  <dcterms:modified xsi:type="dcterms:W3CDTF">2025-02-03T03:05:00Z</dcterms:modified>
</cp:coreProperties>
</file>

<file path=docProps/thumbnail.jpeg>
</file>